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sldIdLst>
    <p:sldId id="256" r:id="rId2"/>
    <p:sldId id="265" r:id="rId3"/>
    <p:sldId id="258" r:id="rId4"/>
    <p:sldId id="259" r:id="rId5"/>
    <p:sldId id="266" r:id="rId6"/>
    <p:sldId id="262" r:id="rId7"/>
    <p:sldId id="268" r:id="rId8"/>
    <p:sldId id="270" r:id="rId9"/>
    <p:sldId id="267" r:id="rId10"/>
    <p:sldId id="269" r:id="rId11"/>
    <p:sldId id="261" r:id="rId12"/>
    <p:sldId id="26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D49A07-7202-4F98-B65A-6404988EE417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58AF11D-FCB7-4C68-A8B6-0F54DC3741F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:808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6/65/Mock_up_of_artificial_should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517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sz="3100" dirty="0"/>
              <a:t>Bibliographie sur les infections sur prothèses d'épaule, un ou deux temps Classique </a:t>
            </a:r>
            <a:br>
              <a:rPr lang="fr-FR" sz="3100" dirty="0"/>
            </a:b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/>
          <a:lstStyle/>
          <a:p>
            <a:r>
              <a:rPr lang="fr-FR" dirty="0" smtClean="0"/>
              <a:t>LIGNEL A. (interne)</a:t>
            </a:r>
          </a:p>
          <a:p>
            <a:r>
              <a:rPr lang="fr-FR" dirty="0" smtClean="0"/>
              <a:t>THOMAZEAU H. (PU-PH)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3" y="404664"/>
            <a:ext cx="380047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 CH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04664"/>
            <a:ext cx="859532" cy="10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7987"/>
            <a:ext cx="8712968" cy="464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49280"/>
            <a:ext cx="3250111" cy="7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266518"/>
              </p:ext>
            </p:extLst>
          </p:nvPr>
        </p:nvGraphicFramePr>
        <p:xfrm>
          <a:off x="251520" y="2114735"/>
          <a:ext cx="864096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31545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Récidive</a:t>
                      </a:r>
                      <a:r>
                        <a:rPr lang="fr-FR" baseline="0" dirty="0" smtClean="0"/>
                        <a:t> infection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Commentaires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Résection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lavage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Spacer</a:t>
                      </a:r>
                      <a:r>
                        <a:rPr lang="fr-FR" dirty="0" smtClean="0"/>
                        <a:t> définitif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6,7%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Changement 2 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Meilleur résultat fonctionnel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588102"/>
            <a:ext cx="2409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fr-FR" dirty="0" smtClean="0"/>
              <a:t>Efficacité variable</a:t>
            </a:r>
          </a:p>
          <a:p>
            <a:r>
              <a:rPr lang="fr-FR" dirty="0" smtClean="0"/>
              <a:t>Résultat fonctionnel souvent décevant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7877" y="615975"/>
            <a:ext cx="4325261" cy="59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00" y="5949280"/>
            <a:ext cx="2330379" cy="50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77" y="6460047"/>
            <a:ext cx="1675824" cy="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973"/>
            <a:ext cx="3275856" cy="241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Proposition de prise en charge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41" y="1417329"/>
            <a:ext cx="4320480" cy="536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2448272" cy="47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1" y="5918922"/>
            <a:ext cx="2350418" cy="13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Histoire et chiffres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1893 : 1</a:t>
            </a:r>
            <a:r>
              <a:rPr lang="fr-FR" baseline="30000" dirty="0" smtClean="0"/>
              <a:t>ère</a:t>
            </a:r>
            <a:r>
              <a:rPr lang="fr-FR" dirty="0" smtClean="0"/>
              <a:t> prothèse totale d’épaule (Jules-Emile PEAN – Paris) et 1</a:t>
            </a:r>
            <a:r>
              <a:rPr lang="fr-FR" baseline="30000" dirty="0" smtClean="0"/>
              <a:t>er</a:t>
            </a:r>
            <a:r>
              <a:rPr lang="fr-FR" dirty="0" smtClean="0"/>
              <a:t> sepsis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« redécouverte » dans les années 50 (</a:t>
            </a:r>
            <a:r>
              <a:rPr lang="fr-FR" dirty="0" err="1" smtClean="0"/>
              <a:t>Neer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2010 : 10831 arthroplasties d’épaules en France (HAS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≈ 300 infections de PTE par an</a:t>
            </a:r>
            <a:endParaRPr lang="fr-FR" dirty="0"/>
          </a:p>
        </p:txBody>
      </p:sp>
      <p:pic>
        <p:nvPicPr>
          <p:cNvPr id="5" name="Picture 2" descr="File:Mock up of artificial shoulder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3" t="15999"/>
          <a:stretch/>
        </p:blipFill>
        <p:spPr bwMode="auto">
          <a:xfrm>
            <a:off x="6300192" y="2204864"/>
            <a:ext cx="2295643" cy="16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040847"/>
            <a:ext cx="3397253" cy="29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Prévalence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Sepsis complication rare mais grave</a:t>
            </a:r>
          </a:p>
          <a:p>
            <a:r>
              <a:rPr lang="fr-FR" dirty="0" smtClean="0"/>
              <a:t>0 – 3,9% selon les séries</a:t>
            </a:r>
          </a:p>
          <a:p>
            <a:r>
              <a:rPr lang="fr-FR" dirty="0" smtClean="0"/>
              <a:t>Plus élevée dans les PTE inversées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35707"/>
            <a:ext cx="4455641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84" y="5444226"/>
            <a:ext cx="2919557" cy="70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6" y="6145113"/>
            <a:ext cx="434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04" y="4525030"/>
            <a:ext cx="3805661" cy="83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51" y="5298874"/>
            <a:ext cx="2318569" cy="45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16597"/>
              </p:ext>
            </p:extLst>
          </p:nvPr>
        </p:nvGraphicFramePr>
        <p:xfrm>
          <a:off x="4963284" y="3982619"/>
          <a:ext cx="3949700" cy="880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981"/>
                <a:gridCol w="875596"/>
                <a:gridCol w="862906"/>
                <a:gridCol w="85021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Interventions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Sepsis avérés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Pourcentage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PTE de 1ère intention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2512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0,72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Reprises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222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3,15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2835" y="4940796"/>
            <a:ext cx="3816424" cy="144388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8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bactériologie spécifique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fr-FR" dirty="0" smtClean="0"/>
              <a:t>Staphylocoques et </a:t>
            </a:r>
            <a:r>
              <a:rPr lang="fr-FR" dirty="0" err="1" smtClean="0"/>
              <a:t>Propionibacterium</a:t>
            </a:r>
            <a:r>
              <a:rPr lang="fr-FR" dirty="0" smtClean="0"/>
              <a:t> </a:t>
            </a:r>
            <a:r>
              <a:rPr lang="fr-FR" dirty="0" err="1" smtClean="0"/>
              <a:t>acnes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3" y="4077072"/>
            <a:ext cx="4608512" cy="10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82" y="4963342"/>
            <a:ext cx="2318569" cy="45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54" y="2204864"/>
            <a:ext cx="2670089" cy="31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32" y="5445224"/>
            <a:ext cx="3718935" cy="8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87" y="6242721"/>
            <a:ext cx="2409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" y="3125361"/>
            <a:ext cx="3514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1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chirurgicales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Peu d’études comparatives</a:t>
            </a:r>
          </a:p>
          <a:p>
            <a:r>
              <a:rPr lang="fr-FR" dirty="0" smtClean="0"/>
              <a:t>6 prises en charge possibles :</a:t>
            </a:r>
          </a:p>
          <a:p>
            <a:pPr lvl="1"/>
            <a:r>
              <a:rPr lang="fr-FR" dirty="0" smtClean="0"/>
              <a:t>Antibiotiques seuls</a:t>
            </a:r>
          </a:p>
          <a:p>
            <a:pPr lvl="1"/>
            <a:r>
              <a:rPr lang="fr-FR" dirty="0"/>
              <a:t>Lavage </a:t>
            </a:r>
            <a:r>
              <a:rPr lang="fr-FR" dirty="0" smtClean="0"/>
              <a:t>simple</a:t>
            </a:r>
            <a:endParaRPr lang="fr-FR" dirty="0"/>
          </a:p>
          <a:p>
            <a:pPr lvl="1"/>
            <a:r>
              <a:rPr lang="fr-FR" dirty="0" smtClean="0"/>
              <a:t>Résection arthroplastie</a:t>
            </a:r>
          </a:p>
          <a:p>
            <a:pPr lvl="1"/>
            <a:r>
              <a:rPr lang="fr-FR" dirty="0" err="1" smtClean="0"/>
              <a:t>Spacer</a:t>
            </a:r>
            <a:r>
              <a:rPr lang="fr-FR" dirty="0" smtClean="0"/>
              <a:t> aux antibiotiques définitif</a:t>
            </a:r>
          </a:p>
          <a:p>
            <a:pPr lvl="1"/>
            <a:r>
              <a:rPr lang="fr-FR" dirty="0" smtClean="0"/>
              <a:t>Changement en 1 temps</a:t>
            </a:r>
          </a:p>
          <a:p>
            <a:pPr lvl="1"/>
            <a:r>
              <a:rPr lang="fr-FR" dirty="0" smtClean="0"/>
              <a:t>Changement en 2 temps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0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842327" cy="643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40" y="188640"/>
            <a:ext cx="4491408" cy="353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86" y="3968935"/>
            <a:ext cx="3240360" cy="7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22" y="4676950"/>
            <a:ext cx="1630244" cy="3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842327" cy="643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40" y="188640"/>
            <a:ext cx="4491408" cy="353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86" y="3968935"/>
            <a:ext cx="3240360" cy="7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22" y="4676950"/>
            <a:ext cx="1630244" cy="3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666643"/>
              </p:ext>
            </p:extLst>
          </p:nvPr>
        </p:nvGraphicFramePr>
        <p:xfrm>
          <a:off x="251520" y="2114735"/>
          <a:ext cx="864096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31545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Récidive</a:t>
                      </a:r>
                      <a:r>
                        <a:rPr lang="fr-FR" baseline="0" dirty="0" smtClean="0"/>
                        <a:t> infection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Commentaires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Résection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28,6%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Complications post op ++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lavage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Changement 1 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Changement 2 temps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Meilleur résultat fonctionnel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5935"/>
            <a:ext cx="8526923" cy="39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08" y="5102390"/>
            <a:ext cx="4444405" cy="10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79" y="6119575"/>
            <a:ext cx="806461" cy="73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7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7987"/>
            <a:ext cx="8712968" cy="464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949280"/>
            <a:ext cx="3250111" cy="7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588102"/>
            <a:ext cx="2409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318</TotalTime>
  <Words>159</Words>
  <Application>Microsoft Office PowerPoint</Application>
  <PresentationFormat>Affichage à l'écran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Clarté</vt:lpstr>
      <vt:lpstr>   Bibliographie sur les infections sur prothèses d'épaule, un ou deux temps Classique  </vt:lpstr>
      <vt:lpstr>Histoire et chiffres</vt:lpstr>
      <vt:lpstr>Prévalence</vt:lpstr>
      <vt:lpstr>Une bactériologie spécifique</vt:lpstr>
      <vt:lpstr>Stratégies chirurgicales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Proposition de prise en charge</vt:lpstr>
    </vt:vector>
  </TitlesOfParts>
  <Company>CHU-RENNES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Bibliographie sur les infections sur prothèses d'épaule, un ou deux temps Classique</dc:title>
  <dc:creator>LIGNEL Arthur</dc:creator>
  <cp:lastModifiedBy>LIGNEL Arthur</cp:lastModifiedBy>
  <cp:revision>32</cp:revision>
  <dcterms:created xsi:type="dcterms:W3CDTF">2015-02-22T13:23:55Z</dcterms:created>
  <dcterms:modified xsi:type="dcterms:W3CDTF">2015-03-06T16:22:42Z</dcterms:modified>
</cp:coreProperties>
</file>