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2" r:id="rId4"/>
    <p:sldId id="264" r:id="rId5"/>
    <p:sldId id="263" r:id="rId6"/>
    <p:sldId id="265" r:id="rId7"/>
    <p:sldId id="267" r:id="rId8"/>
    <p:sldId id="266" r:id="rId9"/>
    <p:sldId id="258" r:id="rId10"/>
    <p:sldId id="257" r:id="rId11"/>
    <p:sldId id="259" r:id="rId12"/>
    <p:sldId id="260" r:id="rId13"/>
    <p:sldId id="26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1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55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99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163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1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262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33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48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91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6570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41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91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707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947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186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7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07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27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5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68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24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93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66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EB6DA-4EAB-4507-BC72-97198DC3AE8A}" type="datetimeFigureOut">
              <a:rPr lang="fr-FR" smtClean="0"/>
              <a:t>24/03/15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691D-4C22-4DEA-B435-84F121C120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42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24/03/15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68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Patients du service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13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C:\telemis_tmrhe\telemis\entity\tmrhe\temp\dd6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65304" y="-675456"/>
            <a:ext cx="17325975" cy="854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telemis_tmrhe\telemis\entity\tmrhe\temp\dd22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6"/>
          <a:stretch/>
        </p:blipFill>
        <p:spPr bwMode="auto">
          <a:xfrm>
            <a:off x="4708478" y="-710525"/>
            <a:ext cx="11428857" cy="854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045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C:\Users\lebhar\Desktop\Le_dain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40" y="-1755576"/>
            <a:ext cx="7169150" cy="955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748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C:\telemis_tmrhe\telemis\entity\tmrhe\temp\dd6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4904" y="-315416"/>
            <a:ext cx="13894448" cy="8496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lemis_tmrhe\telemis\entity\tmrhe\temp\dd66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9"/>
          <a:stretch/>
        </p:blipFill>
        <p:spPr bwMode="auto">
          <a:xfrm>
            <a:off x="3672114" y="-459432"/>
            <a:ext cx="9681767" cy="8496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611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 M., </a:t>
            </a:r>
            <a:r>
              <a:rPr lang="fr-FR" dirty="0" smtClean="0"/>
              <a:t>66 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02/2013 : PTEI gauche pour </a:t>
            </a:r>
            <a:r>
              <a:rPr lang="fr-FR" dirty="0" err="1" smtClean="0"/>
              <a:t>omarthrose</a:t>
            </a:r>
            <a:r>
              <a:rPr lang="fr-FR" dirty="0" smtClean="0"/>
              <a:t> (Dr </a:t>
            </a:r>
            <a:r>
              <a:rPr lang="fr-FR" dirty="0" err="1" smtClean="0"/>
              <a:t>Collin</a:t>
            </a:r>
            <a:r>
              <a:rPr lang="fr-FR" dirty="0" smtClean="0"/>
              <a:t>, St Grégoire)</a:t>
            </a:r>
          </a:p>
          <a:p>
            <a:r>
              <a:rPr lang="fr-FR" dirty="0" smtClean="0"/>
              <a:t>Douleurs chroniques dans les suites </a:t>
            </a:r>
          </a:p>
          <a:p>
            <a:r>
              <a:rPr lang="fr-FR" dirty="0" smtClean="0"/>
              <a:t>09/2013 : suspicion descellement, 2 ponctions positives à </a:t>
            </a:r>
            <a:r>
              <a:rPr lang="fr-FR" dirty="0"/>
              <a:t>staphylocoque </a:t>
            </a:r>
            <a:r>
              <a:rPr lang="fr-FR" dirty="0" err="1"/>
              <a:t>epidermidis</a:t>
            </a:r>
            <a:r>
              <a:rPr lang="fr-FR" dirty="0"/>
              <a:t> </a:t>
            </a:r>
            <a:r>
              <a:rPr lang="fr-FR" dirty="0" smtClean="0"/>
              <a:t>et </a:t>
            </a:r>
            <a:r>
              <a:rPr lang="fr-FR" dirty="0" err="1" smtClean="0"/>
              <a:t>propionibacterium</a:t>
            </a:r>
            <a:r>
              <a:rPr lang="fr-FR" dirty="0" smtClean="0"/>
              <a:t> </a:t>
            </a:r>
            <a:r>
              <a:rPr lang="fr-FR" dirty="0" err="1" smtClean="0"/>
              <a:t>acnes</a:t>
            </a:r>
            <a:endParaRPr lang="fr-FR" dirty="0" smtClean="0"/>
          </a:p>
          <a:p>
            <a:r>
              <a:rPr lang="fr-FR" dirty="0" smtClean="0"/>
              <a:t>Décision de reprise en 2 temps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8548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fr-FR" dirty="0" smtClean="0"/>
              <a:t>ATCD :</a:t>
            </a:r>
          </a:p>
          <a:p>
            <a:pPr lvl="1"/>
            <a:r>
              <a:rPr lang="fr-FR" dirty="0" smtClean="0"/>
              <a:t>Diabète </a:t>
            </a:r>
            <a:r>
              <a:rPr lang="fr-FR" dirty="0" err="1" smtClean="0"/>
              <a:t>insulino-requérent</a:t>
            </a:r>
            <a:endParaRPr lang="fr-FR" dirty="0"/>
          </a:p>
          <a:p>
            <a:pPr lvl="1"/>
            <a:r>
              <a:rPr lang="fr-FR" dirty="0" smtClean="0"/>
              <a:t>HTA</a:t>
            </a:r>
          </a:p>
        </p:txBody>
      </p:sp>
    </p:spTree>
    <p:extLst>
      <p:ext uri="{BB962C8B-B14F-4D97-AF65-F5344CB8AC3E}">
        <p14:creationId xmlns:p14="http://schemas.microsoft.com/office/powerpoint/2010/main" val="183863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 op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C:\telemis_tmrhe\telemis\entity\tmrhe\temp\dd8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09" t="13013" r="17243" b="18762"/>
          <a:stretch/>
        </p:blipFill>
        <p:spPr bwMode="auto">
          <a:xfrm>
            <a:off x="4860032" y="1216317"/>
            <a:ext cx="3024336" cy="549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telemis_tmrhe\telemis\entity\tmrhe\temp\dd39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9" t="12690" r="10072" b="12468"/>
          <a:stretch/>
        </p:blipFill>
        <p:spPr bwMode="auto">
          <a:xfrm>
            <a:off x="899592" y="1268760"/>
            <a:ext cx="3384375" cy="5393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36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Post op 1</a:t>
            </a:r>
            <a:r>
              <a:rPr lang="fr-FR" baseline="30000" dirty="0" smtClean="0"/>
              <a:t>er</a:t>
            </a:r>
            <a:r>
              <a:rPr lang="fr-FR" dirty="0" smtClean="0"/>
              <a:t> temps (15/11/2013)</a:t>
            </a:r>
            <a:br>
              <a:rPr lang="fr-FR" dirty="0" smtClean="0"/>
            </a:br>
            <a:r>
              <a:rPr lang="fr-FR" dirty="0" smtClean="0"/>
              <a:t>ATB : </a:t>
            </a:r>
            <a:r>
              <a:rPr lang="fr-FR" dirty="0" err="1" smtClean="0"/>
              <a:t>amox</a:t>
            </a:r>
            <a:r>
              <a:rPr lang="fr-FR" dirty="0"/>
              <a:t> </a:t>
            </a:r>
            <a:r>
              <a:rPr lang="fr-FR" dirty="0" smtClean="0"/>
              <a:t>+ </a:t>
            </a:r>
            <a:r>
              <a:rPr lang="fr-FR" dirty="0" err="1" smtClean="0"/>
              <a:t>rifadine</a:t>
            </a:r>
            <a:r>
              <a:rPr lang="fr-FR" dirty="0" smtClean="0"/>
              <a:t> + </a:t>
            </a:r>
            <a:r>
              <a:rPr lang="fr-FR" dirty="0" err="1" smtClean="0"/>
              <a:t>tavanic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C:\telemis_tmrhe\telemis\entity\tmrhe\temp\dd17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6" t="12585" r="12936" b="34203"/>
          <a:stretch/>
        </p:blipFill>
        <p:spPr bwMode="auto">
          <a:xfrm>
            <a:off x="323528" y="1556792"/>
            <a:ext cx="4294012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telemis_tmrhe\telemis\entity\tmrhe\temp\dd39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45" r="34536" b="12368"/>
          <a:stretch/>
        </p:blipFill>
        <p:spPr bwMode="auto">
          <a:xfrm>
            <a:off x="5148064" y="1540788"/>
            <a:ext cx="3168352" cy="51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59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Post op 2</a:t>
            </a:r>
            <a:r>
              <a:rPr lang="fr-FR" baseline="30000" dirty="0" smtClean="0"/>
              <a:t>nd</a:t>
            </a:r>
            <a:r>
              <a:rPr lang="fr-FR" dirty="0" smtClean="0"/>
              <a:t> temps (02/07/2014)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C:\telemis_tmrhe\telemis\entity\tmrhe\temp\dd9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7"/>
            <a:ext cx="6624736" cy="532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87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Consultation 03/03/2015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Sepsis considéré comme guéri</a:t>
            </a:r>
          </a:p>
          <a:p>
            <a:r>
              <a:rPr lang="fr-FR" dirty="0" smtClean="0"/>
              <a:t>Bon résultat fonctionnel, toilette et habillage sans aide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67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 smtClean="0"/>
              <a:t>D. A., </a:t>
            </a:r>
            <a:r>
              <a:rPr lang="fr-FR" dirty="0"/>
              <a:t>75 </a:t>
            </a:r>
            <a:r>
              <a:rPr lang="fr-FR" dirty="0" smtClean="0"/>
              <a:t>ans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10/2010 : PTE inversée </a:t>
            </a:r>
            <a:r>
              <a:rPr lang="fr-FR" dirty="0" err="1" smtClean="0"/>
              <a:t>dte</a:t>
            </a:r>
            <a:r>
              <a:rPr lang="fr-FR" dirty="0" smtClean="0"/>
              <a:t> sur </a:t>
            </a:r>
            <a:r>
              <a:rPr lang="fr-FR" dirty="0" err="1" smtClean="0"/>
              <a:t>Omarthrose</a:t>
            </a:r>
            <a:r>
              <a:rPr lang="fr-FR" dirty="0" smtClean="0"/>
              <a:t> excentrée + transfert de gd dorsal et gd rond</a:t>
            </a:r>
          </a:p>
          <a:p>
            <a:r>
              <a:rPr lang="fr-FR" dirty="0" err="1" smtClean="0"/>
              <a:t>Immo</a:t>
            </a:r>
            <a:r>
              <a:rPr lang="fr-FR" dirty="0" smtClean="0"/>
              <a:t>° 1 mois puis rééducation</a:t>
            </a:r>
          </a:p>
          <a:p>
            <a:r>
              <a:rPr lang="fr-FR" dirty="0" smtClean="0"/>
              <a:t>12/2010 : MS œdématié, pas de signe de sepsis</a:t>
            </a:r>
          </a:p>
          <a:p>
            <a:r>
              <a:rPr lang="fr-FR" dirty="0" smtClean="0"/>
              <a:t>03/2011 : Flexion 85°, RE1 0° (ct 32/75)</a:t>
            </a:r>
          </a:p>
          <a:p>
            <a:r>
              <a:rPr lang="fr-FR" dirty="0" smtClean="0"/>
              <a:t>08/2011 : Régression du gain de mobilités</a:t>
            </a:r>
            <a:endParaRPr lang="fr-FR" dirty="0"/>
          </a:p>
          <a:p>
            <a:r>
              <a:rPr lang="fr-FR" dirty="0" smtClean="0"/>
              <a:t>08/2013 : Ecoulement axillaire</a:t>
            </a:r>
          </a:p>
          <a:p>
            <a:r>
              <a:rPr lang="fr-FR" dirty="0" smtClean="0"/>
              <a:t>Ponction sous </a:t>
            </a:r>
            <a:r>
              <a:rPr lang="fr-FR" dirty="0" err="1" smtClean="0"/>
              <a:t>rx</a:t>
            </a:r>
            <a:r>
              <a:rPr lang="fr-FR" dirty="0" smtClean="0"/>
              <a:t> : négative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61833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fr-FR" dirty="0" err="1" smtClean="0"/>
              <a:t>Atcd</a:t>
            </a:r>
            <a:r>
              <a:rPr lang="fr-FR" dirty="0" smtClean="0"/>
              <a:t> : </a:t>
            </a:r>
          </a:p>
          <a:p>
            <a:pPr lvl="2"/>
            <a:r>
              <a:rPr lang="fr-FR" dirty="0" smtClean="0"/>
              <a:t>EP en </a:t>
            </a:r>
            <a:r>
              <a:rPr lang="fr-FR" dirty="0" err="1" smtClean="0"/>
              <a:t>fev</a:t>
            </a:r>
            <a:r>
              <a:rPr lang="fr-FR" dirty="0" smtClean="0"/>
              <a:t> 2014</a:t>
            </a:r>
          </a:p>
          <a:p>
            <a:pPr lvl="2"/>
            <a:r>
              <a:rPr lang="fr-FR" dirty="0" smtClean="0"/>
              <a:t>cardiopathie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8280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189</Words>
  <Application>Microsoft Macintosh PowerPoint</Application>
  <PresentationFormat>Présentation à l'écran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Thème Office</vt:lpstr>
      <vt:lpstr>1_Thème Office</vt:lpstr>
      <vt:lpstr>Patients du service</vt:lpstr>
      <vt:lpstr>TR M., 66 ans</vt:lpstr>
      <vt:lpstr>Présentation PowerPoint</vt:lpstr>
      <vt:lpstr>Pré op</vt:lpstr>
      <vt:lpstr>Post op 1er temps (15/11/2013) ATB : amox + rifadine + tavanic</vt:lpstr>
      <vt:lpstr>Post op 2nd temps (02/07/2014)</vt:lpstr>
      <vt:lpstr>Consultation 03/03/2015</vt:lpstr>
      <vt:lpstr>Le D. A., 75 ans</vt:lpstr>
      <vt:lpstr>Présentation PowerPoint</vt:lpstr>
      <vt:lpstr>Présentation PowerPoint</vt:lpstr>
      <vt:lpstr>Présentation PowerPoint</vt:lpstr>
      <vt:lpstr>Présentation PowerPoint</vt:lpstr>
    </vt:vector>
  </TitlesOfParts>
  <Company>CHU-RENNES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Patients du service</dc:title>
  <dc:creator>LIGNEL Arthur</dc:creator>
  <cp:lastModifiedBy>Cédric Arvieux</cp:lastModifiedBy>
  <cp:revision>5</cp:revision>
  <dcterms:created xsi:type="dcterms:W3CDTF">2015-03-12T06:34:56Z</dcterms:created>
  <dcterms:modified xsi:type="dcterms:W3CDTF">2015-03-24T14:02:02Z</dcterms:modified>
</cp:coreProperties>
</file>